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61" r:id="rId5"/>
    <p:sldId id="258" r:id="rId6"/>
    <p:sldId id="260" r:id="rId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401B-469A-40B4-B597-48EB05B6FE39}" type="datetimeFigureOut">
              <a:rPr lang="es-MX" smtClean="0"/>
              <a:t>04/03/2019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9FAD2-1A6D-4DB5-BE84-044271C63C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2097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401B-469A-40B4-B597-48EB05B6FE39}" type="datetimeFigureOut">
              <a:rPr lang="es-MX" smtClean="0"/>
              <a:t>04/03/2019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9FAD2-1A6D-4DB5-BE84-044271C63C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5341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401B-469A-40B4-B597-48EB05B6FE39}" type="datetimeFigureOut">
              <a:rPr lang="es-MX" smtClean="0"/>
              <a:t>04/03/2019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9FAD2-1A6D-4DB5-BE84-044271C63C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7616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401B-469A-40B4-B597-48EB05B6FE39}" type="datetimeFigureOut">
              <a:rPr lang="es-MX" smtClean="0"/>
              <a:t>04/03/2019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9FAD2-1A6D-4DB5-BE84-044271C63C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1019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401B-469A-40B4-B597-48EB05B6FE39}" type="datetimeFigureOut">
              <a:rPr lang="es-MX" smtClean="0"/>
              <a:t>04/03/2019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9FAD2-1A6D-4DB5-BE84-044271C63C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3774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401B-469A-40B4-B597-48EB05B6FE39}" type="datetimeFigureOut">
              <a:rPr lang="es-MX" smtClean="0"/>
              <a:t>04/03/2019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9FAD2-1A6D-4DB5-BE84-044271C63C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322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401B-469A-40B4-B597-48EB05B6FE39}" type="datetimeFigureOut">
              <a:rPr lang="es-MX" smtClean="0"/>
              <a:t>04/03/2019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9FAD2-1A6D-4DB5-BE84-044271C63C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76720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401B-469A-40B4-B597-48EB05B6FE39}" type="datetimeFigureOut">
              <a:rPr lang="es-MX" smtClean="0"/>
              <a:t>04/03/2019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9FAD2-1A6D-4DB5-BE84-044271C63C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5522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401B-469A-40B4-B597-48EB05B6FE39}" type="datetimeFigureOut">
              <a:rPr lang="es-MX" smtClean="0"/>
              <a:t>04/03/2019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9FAD2-1A6D-4DB5-BE84-044271C63C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4640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401B-469A-40B4-B597-48EB05B6FE39}" type="datetimeFigureOut">
              <a:rPr lang="es-MX" smtClean="0"/>
              <a:t>04/03/2019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9FAD2-1A6D-4DB5-BE84-044271C63C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5865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401B-469A-40B4-B597-48EB05B6FE39}" type="datetimeFigureOut">
              <a:rPr lang="es-MX" smtClean="0"/>
              <a:t>04/03/2019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9FAD2-1A6D-4DB5-BE84-044271C63C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2057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5401B-469A-40B4-B597-48EB05B6FE39}" type="datetimeFigureOut">
              <a:rPr lang="es-MX" smtClean="0"/>
              <a:t>04/03/2019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9FAD2-1A6D-4DB5-BE84-044271C63C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8804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-99392"/>
            <a:ext cx="9144000" cy="69573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6" name="Picture 2" descr="C:\Users\JOSE-ANTONIO\Desktop\elvira-varg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39" y="2708920"/>
            <a:ext cx="3244949" cy="401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467544" y="332656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Elvira Vargas Rivera</a:t>
            </a:r>
          </a:p>
          <a:p>
            <a:r>
              <a:rPr lang="es-MX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Nació el 28 de Diciembre 1908</a:t>
            </a:r>
            <a:endParaRPr lang="es-MX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67544" y="1594124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 Talpujahua, Michoacán</a:t>
            </a:r>
            <a:r>
              <a:rPr lang="es-MX" sz="3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995936" y="2852936"/>
            <a:ext cx="48245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 trasladó a la Ciudad de México para estudiar en Escuela Nacional Preparatoria de San Idelfonso</a:t>
            </a:r>
          </a:p>
        </p:txBody>
      </p:sp>
    </p:spTree>
    <p:extLst>
      <p:ext uri="{BB962C8B-B14F-4D97-AF65-F5344CB8AC3E}">
        <p14:creationId xmlns:p14="http://schemas.microsoft.com/office/powerpoint/2010/main" val="2524310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-13739"/>
            <a:ext cx="9144000" cy="69573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CuadroTexto"/>
          <p:cNvSpPr txBox="1"/>
          <p:nvPr/>
        </p:nvSpPr>
        <p:spPr>
          <a:xfrm>
            <a:off x="323528" y="548680"/>
            <a:ext cx="77048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Arial" pitchFamily="34" charset="0"/>
              <a:buChar char="•"/>
            </a:pPr>
            <a:r>
              <a:rPr lang="es-MX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 su etapa como estudiante, adopta el Vasconcelismo como ideología y se une a la lucha por la autonomía universitaria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915816" y="4230394"/>
            <a:ext cx="59766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Arial" pitchFamily="34" charset="0"/>
              <a:buChar char="•"/>
            </a:pPr>
            <a:r>
              <a:rPr lang="es-MX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Considerada una de las precursoras del periodismo Femenino en México</a:t>
            </a:r>
          </a:p>
        </p:txBody>
      </p:sp>
    </p:spTree>
    <p:extLst>
      <p:ext uri="{BB962C8B-B14F-4D97-AF65-F5344CB8AC3E}">
        <p14:creationId xmlns:p14="http://schemas.microsoft.com/office/powerpoint/2010/main" val="2902718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9573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CuadroTexto"/>
          <p:cNvSpPr txBox="1"/>
          <p:nvPr/>
        </p:nvSpPr>
        <p:spPr>
          <a:xfrm>
            <a:off x="2663280" y="0"/>
            <a:ext cx="615719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Arial" pitchFamily="34" charset="0"/>
              <a:buChar char="•"/>
            </a:pPr>
            <a:r>
              <a:rPr lang="es-MX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Inició Su carrera escribiendo para el periódico «El momento» y más tarde trabajó en el Periódico el Nacional como redactora (El cual fue un diario creado como órgano informativo del PNR en 1929) </a:t>
            </a:r>
          </a:p>
        </p:txBody>
      </p:sp>
      <p:pic>
        <p:nvPicPr>
          <p:cNvPr id="2050" name="Picture 2" descr="C:\Users\JOSE-ANTONIO\Desktop\El nacio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2" y="2552972"/>
            <a:ext cx="3004551" cy="4188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551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9573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CuadroTexto"/>
          <p:cNvSpPr txBox="1"/>
          <p:nvPr/>
        </p:nvSpPr>
        <p:spPr>
          <a:xfrm>
            <a:off x="0" y="188640"/>
            <a:ext cx="8964488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 fontAlgn="base">
              <a:buFont typeface="Arial" pitchFamily="34" charset="0"/>
              <a:buChar char="•"/>
            </a:pPr>
            <a:r>
              <a:rPr lang="es-MX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 1953 Colaboró con el periódico Novedades; de igual forma, realizaba aportes en la Cadena García Valseca y en algunas revistas. </a:t>
            </a:r>
          </a:p>
          <a:p>
            <a:pPr algn="just" fontAlgn="base"/>
            <a:r>
              <a:rPr lang="es-MX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457200" indent="-457200" algn="just" fontAlgn="base">
              <a:buFont typeface="Arial" pitchFamily="34" charset="0"/>
              <a:buChar char="•"/>
            </a:pPr>
            <a:r>
              <a:rPr lang="es-MX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 1958 Obtuvo el título de Licenciada en Derecho, por la Universidad Nacional Autónoma de México (UNAM). </a:t>
            </a:r>
          </a:p>
          <a:p>
            <a:pPr algn="just" fontAlgn="base"/>
            <a:r>
              <a:rPr lang="es-MX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457200" indent="-457200" algn="just" fontAlgn="base">
              <a:buFont typeface="Arial" pitchFamily="34" charset="0"/>
              <a:buChar char="•"/>
            </a:pPr>
            <a:r>
              <a:rPr lang="es-MX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 1959 Participó como cofundadora el Diario de la Tarde, donde ejerce como Jefa de Redacción y Directora transitoria.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90527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9573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1 CuadroTexto"/>
          <p:cNvSpPr txBox="1"/>
          <p:nvPr/>
        </p:nvSpPr>
        <p:spPr>
          <a:xfrm>
            <a:off x="323528" y="260648"/>
            <a:ext cx="79928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Dado que el periodismo la obligaba a viajar a otras regiones del país, solía escribir acerca de estas en sus notas, recopiladas en 3 Libros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539552" y="2996952"/>
            <a:ext cx="81369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MX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 que vi en la tierra del Petróleo.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MX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las rutas del Sureste.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MX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mitad de la Jornada.</a:t>
            </a:r>
          </a:p>
          <a:p>
            <a:pPr marL="285750" indent="-285750">
              <a:buFont typeface="Arial" pitchFamily="34" charset="0"/>
              <a:buChar char="•"/>
            </a:pP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Users\JOSE-ANTONIO\Desktop\tierra petrole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541" y="3933056"/>
            <a:ext cx="2071931" cy="279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26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69573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CuadroTexto"/>
          <p:cNvSpPr txBox="1"/>
          <p:nvPr/>
        </p:nvSpPr>
        <p:spPr>
          <a:xfrm>
            <a:off x="35496" y="73069"/>
            <a:ext cx="864096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Arial" pitchFamily="34" charset="0"/>
              <a:buChar char="•"/>
            </a:pPr>
            <a:r>
              <a:rPr lang="es-MX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Siempre trató de «Ser la voz de los que no tienen voz» denunciando las injusticias que acontecían en la nación y siempre demostrando que su pluma no se podía comparar. </a:t>
            </a:r>
          </a:p>
          <a:p>
            <a:pPr algn="just"/>
            <a:endParaRPr lang="es-MX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571500" indent="-571500" algn="just">
              <a:buFont typeface="Arial" pitchFamily="34" charset="0"/>
              <a:buChar char="•"/>
            </a:pPr>
            <a:r>
              <a:rPr lang="es-MX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Falleció el 7 de Marzo de 1967 en la Ciudad de México.</a:t>
            </a:r>
          </a:p>
          <a:p>
            <a:pPr algn="just"/>
            <a:endParaRPr lang="es-MX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571500" indent="-571500" algn="just">
              <a:buFont typeface="Arial" pitchFamily="34" charset="0"/>
              <a:buChar char="•"/>
            </a:pPr>
            <a:r>
              <a:rPr lang="es-MX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 sido una figura de inspiración para mujeres periodistas posteriores como Elena Poniatowska.</a:t>
            </a:r>
            <a:r>
              <a:rPr lang="es-MX" dirty="0">
                <a:solidFill>
                  <a:schemeClr val="bg1"/>
                </a:solidFill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941400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211</Words>
  <Application>Microsoft Office PowerPoint</Application>
  <PresentationFormat>Presentación en pantalla (4:3)</PresentationFormat>
  <Paragraphs>21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JOSE-ANTONIO</dc:creator>
  <cp:lastModifiedBy>525587435758</cp:lastModifiedBy>
  <cp:revision>10</cp:revision>
  <dcterms:created xsi:type="dcterms:W3CDTF">2019-03-05T02:08:40Z</dcterms:created>
  <dcterms:modified xsi:type="dcterms:W3CDTF">2019-03-05T03:58:38Z</dcterms:modified>
</cp:coreProperties>
</file>